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52" r:id="rId9"/>
    <p:sldId id="349" r:id="rId10"/>
    <p:sldId id="346" r:id="rId11"/>
    <p:sldId id="353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8</a:t>
            </a:r>
            <a:r>
              <a:rPr lang="zh-CN" altLang="en-US" sz="4232" b="1">
                <a:solidFill>
                  <a:srgbClr val="D60093"/>
                </a:solidFill>
              </a:rPr>
              <a:t>　黄山奇石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769357"/>
            <a:ext cx="10807700" cy="2160591"/>
            <a:chOff x="692150" y="1769357"/>
            <a:chExt cx="10807700" cy="21605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769357"/>
              <a:ext cx="10807700" cy="21605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选出句子中加点字的读音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游客们都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dōu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沉浸在西安这座千年古都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dōu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的历史氛围中。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068872" y="284965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8349930" y="284965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19" name="矩形 18"/>
          <p:cNvSpPr>
            <a:spLocks noChangeAspect="1"/>
          </p:cNvSpPr>
          <p:nvPr/>
        </p:nvSpPr>
        <p:spPr>
          <a:xfrm>
            <a:off x="2743744" y="273692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037173" y="261718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5566"/>
            <a:ext cx="10807700" cy="3943275"/>
            <a:chOff x="692150" y="565566"/>
            <a:chExt cx="10807700" cy="394327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73640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太阳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升起时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山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上的几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块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各异的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巨石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变成了一只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金光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的雄鸡了。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247" y="1237666"/>
              <a:ext cx="1161905" cy="155238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942504" y="1209095"/>
              <a:ext cx="2247619" cy="158095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67247" y="2927889"/>
              <a:ext cx="2219048" cy="1580952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4273737" y="178485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顶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12880" y="1784850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形    状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73737" y="3474143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闪    闪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277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那巨石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一位仙人站在高高的山峰上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伸着手臂指向前方。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下列符合句子中描述的图片是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379531"/>
              </p:ext>
            </p:extLst>
          </p:nvPr>
        </p:nvGraphicFramePr>
        <p:xfrm>
          <a:off x="567561" y="2817897"/>
          <a:ext cx="12485593" cy="2061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5" imgW="5993494" imgH="989795" progId="Word.Document.12">
                  <p:embed/>
                </p:oleObj>
              </mc:Choice>
              <mc:Fallback>
                <p:oleObj name="文档" r:id="rId5" imgW="5993494" imgH="9897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7561" y="2817897"/>
                        <a:ext cx="12485593" cy="2061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>
            <a:spLocks noChangeAspect="1"/>
          </p:cNvSpPr>
          <p:nvPr/>
        </p:nvSpPr>
        <p:spPr>
          <a:xfrm>
            <a:off x="6512839" y="21819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953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从上题剩余的两幅图中任选一幅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用上加点词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真像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写一个句子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描写奇石的样子。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413000"/>
            <a:ext cx="11009993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:③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　那巨石真像一只金光闪闪的雄鸡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站在山顶不住地啼叫。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1897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11714"/>
            <a:ext cx="10807700" cy="6324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四、黄山上有哪些奇石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根据课文内容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把思维导图补充完整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05" y="1457571"/>
            <a:ext cx="12076190" cy="394285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82153" y="1648554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“仙桃石”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82153" y="4609469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“金鸡叫天都”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263340" y="2116640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“天狗望月”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76254" y="4152268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“仙女弹琴”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黄山印象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丰子恺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黄山中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不但要低头看山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还要面面看山。因为方向一改变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山的样子就不同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有时竟完全两样。例如从玉屏峰望天都峰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看见旁边一个峰顶上有一块石头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很像一只松鼠正在向天都峰跳过去的样子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这景致就叫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松鼠跳天都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。然而爬到天都峰上望去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这松鼠却变成了一双鞋子。又如手掌峰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从某角度望去竟像一个手掌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五根手指很分明。然而峰回路转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这手掌就变成了一个拳头。其他景致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也都随时改样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变幻无定。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选自《丰子恺散文》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6333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本文详细介绍了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的景致。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关于游览黄山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下列说法不恰当的一项是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要展开想象看山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要严肃看山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要低头看山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在黄山要面面看山的原因是什么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在文中画出相关的句子。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61524" y="556333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松鼠跳天都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459896" y="55633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手掌峰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30753" y="119227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3573410"/>
            <a:ext cx="95205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因为方向一改变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山的样子就不同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有时竟完全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两样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86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735</TotalTime>
  <Words>371</Words>
  <Application>Microsoft Office PowerPoint</Application>
  <PresentationFormat>宽屏</PresentationFormat>
  <Paragraphs>49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2025-08-29T02:54:29Z</dcterms:modified>
</cp:coreProperties>
</file>